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7"/>
  </p:notesMasterIdLst>
  <p:sldIdLst>
    <p:sldId id="335" r:id="rId2"/>
    <p:sldId id="341" r:id="rId3"/>
    <p:sldId id="336" r:id="rId4"/>
    <p:sldId id="340" r:id="rId5"/>
    <p:sldId id="34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DE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945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B6535-134E-42E0-88E5-3DBE6F70002E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DFA32-0925-4CD2-8CA5-6B10B3B1E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5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DFA32-0925-4CD2-8CA5-6B10B3B1E3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55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DFA32-0925-4CD2-8CA5-6B10B3B1E3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3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4F52-2CA0-4D01-8558-4AE9E980CC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819400" y="54102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defRPr/>
            </a:pPr>
            <a:endParaRPr lang="en-US" altLang="zh-TW" sz="3200" b="0" smtClean="0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7315200" y="6248400"/>
            <a:ext cx="457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lang="en-US" altLang="zh-HK" smtClean="0"/>
          </a:p>
        </p:txBody>
      </p:sp>
      <p:pic>
        <p:nvPicPr>
          <p:cNvPr id="9" name="Picture 12" descr="C:\Vivian's doc\New Template\Pictur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8775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400800" y="6237288"/>
            <a:ext cx="1481138" cy="433387"/>
          </a:xfrm>
        </p:spPr>
        <p:txBody>
          <a:bodyPr/>
          <a:lstStyle>
            <a:lvl1pPr>
              <a:defRPr smtClean="0"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10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5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20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83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4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115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515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2751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061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9865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9479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1312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175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slideLayout" Target="../slideLayouts/slideLayout76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image" Target="../media/image1.jpeg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3D82A-38CD-40AA-B879-16BFF02684FD}" type="datetimeFigureOut">
              <a:rPr lang="en-US" smtClean="0"/>
              <a:t>12/11/2016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3E27-838C-44E4-A7BC-BC1E702E0B1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2" descr="C:\Vivian's doc\New Template\Picture1.jpg"/>
          <p:cNvPicPr>
            <a:picLocks noChangeAspect="1" noChangeArrowheads="1"/>
          </p:cNvPicPr>
          <p:nvPr/>
        </p:nvPicPr>
        <p:blipFill>
          <a:blip r:embed="rId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8775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06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  <p:sldLayoutId id="2147483894" r:id="rId18"/>
    <p:sldLayoutId id="2147483895" r:id="rId19"/>
    <p:sldLayoutId id="2147483896" r:id="rId20"/>
    <p:sldLayoutId id="2147483897" r:id="rId21"/>
    <p:sldLayoutId id="2147483898" r:id="rId22"/>
    <p:sldLayoutId id="2147483899" r:id="rId23"/>
    <p:sldLayoutId id="2147483900" r:id="rId24"/>
    <p:sldLayoutId id="2147483901" r:id="rId25"/>
    <p:sldLayoutId id="2147483902" r:id="rId26"/>
    <p:sldLayoutId id="2147483903" r:id="rId27"/>
    <p:sldLayoutId id="2147483904" r:id="rId28"/>
    <p:sldLayoutId id="2147483905" r:id="rId29"/>
    <p:sldLayoutId id="2147483906" r:id="rId30"/>
    <p:sldLayoutId id="2147483907" r:id="rId31"/>
    <p:sldLayoutId id="2147483908" r:id="rId32"/>
    <p:sldLayoutId id="2147483909" r:id="rId33"/>
    <p:sldLayoutId id="2147483910" r:id="rId34"/>
    <p:sldLayoutId id="2147483911" r:id="rId35"/>
    <p:sldLayoutId id="2147483912" r:id="rId36"/>
    <p:sldLayoutId id="2147483913" r:id="rId37"/>
    <p:sldLayoutId id="2147483914" r:id="rId38"/>
    <p:sldLayoutId id="2147483915" r:id="rId39"/>
    <p:sldLayoutId id="2147483916" r:id="rId40"/>
    <p:sldLayoutId id="2147483917" r:id="rId41"/>
    <p:sldLayoutId id="2147483918" r:id="rId42"/>
    <p:sldLayoutId id="2147483919" r:id="rId43"/>
    <p:sldLayoutId id="2147483920" r:id="rId44"/>
    <p:sldLayoutId id="2147483921" r:id="rId45"/>
    <p:sldLayoutId id="2147483922" r:id="rId46"/>
    <p:sldLayoutId id="2147483923" r:id="rId47"/>
    <p:sldLayoutId id="2147483924" r:id="rId48"/>
    <p:sldLayoutId id="2147483925" r:id="rId49"/>
    <p:sldLayoutId id="2147483926" r:id="rId50"/>
    <p:sldLayoutId id="2147483927" r:id="rId51"/>
    <p:sldLayoutId id="2147483928" r:id="rId52"/>
    <p:sldLayoutId id="2147483929" r:id="rId53"/>
    <p:sldLayoutId id="2147483930" r:id="rId54"/>
    <p:sldLayoutId id="2147483931" r:id="rId55"/>
    <p:sldLayoutId id="2147483932" r:id="rId56"/>
    <p:sldLayoutId id="2147483933" r:id="rId57"/>
    <p:sldLayoutId id="2147483934" r:id="rId58"/>
    <p:sldLayoutId id="2147483935" r:id="rId59"/>
    <p:sldLayoutId id="2147483936" r:id="rId60"/>
    <p:sldLayoutId id="2147483937" r:id="rId61"/>
    <p:sldLayoutId id="2147483938" r:id="rId62"/>
    <p:sldLayoutId id="2147483939" r:id="rId63"/>
    <p:sldLayoutId id="2147483940" r:id="rId64"/>
    <p:sldLayoutId id="2147483941" r:id="rId65"/>
    <p:sldLayoutId id="2147483942" r:id="rId66"/>
    <p:sldLayoutId id="2147483943" r:id="rId67"/>
    <p:sldLayoutId id="2147483944" r:id="rId68"/>
    <p:sldLayoutId id="2147483945" r:id="rId69"/>
    <p:sldLayoutId id="2147483946" r:id="rId70"/>
    <p:sldLayoutId id="2147483947" r:id="rId71"/>
    <p:sldLayoutId id="2147483948" r:id="rId72"/>
    <p:sldLayoutId id="2147483949" r:id="rId73"/>
    <p:sldLayoutId id="2147483950" r:id="rId74"/>
    <p:sldLayoutId id="2147483951" r:id="rId75"/>
    <p:sldLayoutId id="2147483952" r:id="rId76"/>
    <p:sldLayoutId id="2147483953" r:id="rId77"/>
    <p:sldLayoutId id="2147483954" r:id="rId78"/>
    <p:sldLayoutId id="2147483955" r:id="rId79"/>
    <p:sldLayoutId id="2147483956" r:id="rId80"/>
    <p:sldLayoutId id="2147483957" r:id="rId81"/>
    <p:sldLayoutId id="2147483958" r:id="rId82"/>
    <p:sldLayoutId id="2147483959" r:id="rId83"/>
    <p:sldLayoutId id="2147483960" r:id="rId84"/>
    <p:sldLayoutId id="2147483961" r:id="rId85"/>
    <p:sldLayoutId id="2147483962" r:id="rId86"/>
    <p:sldLayoutId id="2147483963" r:id="rId87"/>
    <p:sldLayoutId id="2147483964" r:id="rId88"/>
    <p:sldLayoutId id="2147483965" r:id="rId89"/>
    <p:sldLayoutId id="2147483966" r:id="rId90"/>
    <p:sldLayoutId id="2147483967" r:id="rId91"/>
    <p:sldLayoutId id="2147483968" r:id="rId92"/>
    <p:sldLayoutId id="2147483969" r:id="rId9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lter-yuen.com/walter-yue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ME122</a:t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Fluid Mechanics-1</a:t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819400"/>
            <a:ext cx="5715000" cy="1828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 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Walter Yuen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EC614, Tel: 554-5567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wyuen@scu.edu </a:t>
            </a: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Lecture:  TR. 08:30 -10:10, EC325</a:t>
            </a: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447800" y="4876800"/>
            <a:ext cx="640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Office Hr</a:t>
            </a:r>
            <a:r>
              <a:rPr lang="en-US" alt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at EC614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MW:  10:00 -11:00 am</a:t>
            </a:r>
          </a:p>
        </p:txBody>
      </p:sp>
    </p:spTree>
    <p:extLst>
      <p:ext uri="{BB962C8B-B14F-4D97-AF65-F5344CB8AC3E}">
        <p14:creationId xmlns:p14="http://schemas.microsoft.com/office/powerpoint/2010/main" val="409462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ME122</a:t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Fluid Mechanics-1</a:t>
            </a:r>
            <a:b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00100" y="2743200"/>
            <a:ext cx="7543800" cy="1828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 </a:t>
            </a:r>
            <a:r>
              <a:rPr lang="en-US" alt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Walter </a:t>
            </a:r>
            <a:r>
              <a:rPr lang="en-US" alt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Yuen’s Background</a:t>
            </a:r>
          </a:p>
          <a:p>
            <a:pPr>
              <a:lnSpc>
                <a:spcPct val="80000"/>
              </a:lnSpc>
            </a:pPr>
            <a:r>
              <a:rPr lang="en-US" alt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http://www.walter-yuen.com/walter-yuen</a:t>
            </a:r>
            <a:r>
              <a:rPr lang="en-US" alt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en-US" altLang="en-US" sz="28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1977 – 2010 University of California at Santa Barbara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 – 2015  Hong Kong Polytechnic University</a:t>
            </a: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447800" y="4876800"/>
            <a:ext cx="640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Research Area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Fire Safety, Electronic Cooling, Thermal Insulation, Reactor Safety</a:t>
            </a:r>
          </a:p>
        </p:txBody>
      </p:sp>
    </p:spTree>
    <p:extLst>
      <p:ext uri="{BB962C8B-B14F-4D97-AF65-F5344CB8AC3E}">
        <p14:creationId xmlns:p14="http://schemas.microsoft.com/office/powerpoint/2010/main" val="182142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81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ME122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Fluid Mechanics-1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Course Information</a:t>
            </a:r>
            <a:endParaRPr lang="en-US" alt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47700" y="1676400"/>
            <a:ext cx="80391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Outline: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(subjected to change)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Fluid Statics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Fluid Flow Concepts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Dimensional Analysis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Similitude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Internal, incompressible, viscous flow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External, incompressible, viscous flow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Textbooks: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White, F. M., Fluid Mechanics, 8th ed., McGraw-Hill, New York, 2011.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Douglas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JF,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Gasiorek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JM,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Swaffield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JA, Fluid mechanics. NJ: Prentice Hall, 2001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Streeter VL, Wylie EB, Bedford KW, Fluid mechanics. McGraw Hill, 1998. </a:t>
            </a:r>
            <a:r>
              <a:rPr lang="en-US" sz="1600" dirty="0"/>
              <a:t>	</a:t>
            </a:r>
            <a:endParaRPr lang="en-US" sz="1600" dirty="0" smtClean="0"/>
          </a:p>
          <a:p>
            <a:pPr algn="ctr"/>
            <a:r>
              <a:rPr lang="en-US" sz="1600" dirty="0" smtClean="0"/>
              <a:t>(or latest editions)</a:t>
            </a:r>
            <a:endParaRPr lang="en-US" sz="1600" dirty="0"/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342900" indent="-342900">
              <a:buAutoNum type="arabicPeriod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AutoNum type="arabicPeriod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3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ME122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Fluid Mechanics-1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Course Information</a:t>
            </a:r>
            <a:endParaRPr lang="en-US" alt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514600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Grading: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(10%)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Quizzes (45%)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Closed book with one page of note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(45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Closed book with two pages of note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3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828800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ME122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Fluid Mechanics-1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Course Information</a:t>
            </a:r>
            <a:endParaRPr lang="en-US" alt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73464" y="2438400"/>
            <a:ext cx="78085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of Study Group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 study group of 3 or 4 to consult each other  on homework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weekly meeting with Prof. Yuen for discussion on homework, lectures and other issues</a:t>
            </a:r>
          </a:p>
        </p:txBody>
      </p:sp>
    </p:spTree>
    <p:extLst>
      <p:ext uri="{BB962C8B-B14F-4D97-AF65-F5344CB8AC3E}">
        <p14:creationId xmlns:p14="http://schemas.microsoft.com/office/powerpoint/2010/main" val="248643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theme/theme1.xml><?xml version="1.0" encoding="utf-8"?>
<a:theme xmlns:a="http://schemas.openxmlformats.org/drawingml/2006/main" name="Theme-ch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Theme-chow</Template>
  <TotalTime>4397</TotalTime>
  <Words>87</Words>
  <Application>Microsoft Office PowerPoint</Application>
  <PresentationFormat>On-screen Show (4:3)</PresentationFormat>
  <Paragraphs>51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新細明體</vt:lpstr>
      <vt:lpstr>Times New Roman</vt:lpstr>
      <vt:lpstr>Wingdings</vt:lpstr>
      <vt:lpstr>Theme-chow</vt:lpstr>
      <vt:lpstr>ME122 Fluid Mechanics-1 General Course Information</vt:lpstr>
      <vt:lpstr>ME122 Fluid Mechanics-1 General Course Information</vt:lpstr>
      <vt:lpstr>ME122 Fluid Mechanics-1 General Course Information</vt:lpstr>
      <vt:lpstr>ME122 Fluid Mechanics-1 General Course Information</vt:lpstr>
      <vt:lpstr>ME122 Fluid Mechanics-1 General Course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Fluid Properties</dc:title>
  <dc:creator>VPAD</dc:creator>
  <cp:lastModifiedBy>walter yuen</cp:lastModifiedBy>
  <cp:revision>145</cp:revision>
  <dcterms:created xsi:type="dcterms:W3CDTF">2013-10-10T03:25:21Z</dcterms:created>
  <dcterms:modified xsi:type="dcterms:W3CDTF">2016-12-11T18:12:35Z</dcterms:modified>
</cp:coreProperties>
</file>