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6"/>
  </p:notesMasterIdLst>
  <p:sldIdLst>
    <p:sldId id="335" r:id="rId2"/>
    <p:sldId id="341" r:id="rId3"/>
    <p:sldId id="336" r:id="rId4"/>
    <p:sldId id="34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4DE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570" y="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B6535-134E-42E0-88E5-3DBE6F70002E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8DFA32-0925-4CD2-8CA5-6B10B3B1E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95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HK" dirty="0" smtClean="0"/>
              <a:t>Z</a:t>
            </a:r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DFA32-0925-4CD2-8CA5-6B10B3B1E3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132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DFA32-0925-4CD2-8CA5-6B10B3B1E3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055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04F52-2CA0-4D01-8558-4AE9E980CCA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819400" y="54102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defRPr/>
            </a:pPr>
            <a:endParaRPr lang="en-US" altLang="zh-TW" sz="3200" b="0" smtClean="0"/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7315200" y="6248400"/>
            <a:ext cx="4572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lang="en-US" altLang="zh-HK" smtClean="0"/>
          </a:p>
        </p:txBody>
      </p:sp>
      <p:pic>
        <p:nvPicPr>
          <p:cNvPr id="9" name="Picture 12" descr="C:\Vivian's doc\New Template\Pictur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48775" cy="687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400800" y="6237288"/>
            <a:ext cx="1481138" cy="433387"/>
          </a:xfrm>
        </p:spPr>
        <p:txBody>
          <a:bodyPr/>
          <a:lstStyle>
            <a:lvl1pPr>
              <a:defRPr smtClean="0"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10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51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20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4834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14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115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5152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2751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061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9865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9479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4175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6" Type="http://schemas.openxmlformats.org/officeDocument/2006/relationships/slideLayout" Target="../slideLayouts/slideLayout76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87" Type="http://schemas.openxmlformats.org/officeDocument/2006/relationships/slideLayout" Target="../slideLayouts/slideLayout87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90" Type="http://schemas.openxmlformats.org/officeDocument/2006/relationships/slideLayout" Target="../slideLayouts/slideLayout90.xml"/><Relationship Id="rId95" Type="http://schemas.openxmlformats.org/officeDocument/2006/relationships/image" Target="../media/image1.jpeg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93" Type="http://schemas.openxmlformats.org/officeDocument/2006/relationships/slideLayout" Target="../slideLayouts/slideLayout93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91" Type="http://schemas.openxmlformats.org/officeDocument/2006/relationships/slideLayout" Target="../slideLayouts/slideLayout9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3D82A-38CD-40AA-B879-16BFF02684FD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2" descr="C:\Vivian's doc\New Template\Picture1.jpg"/>
          <p:cNvPicPr>
            <a:picLocks noChangeAspect="1" noChangeArrowheads="1"/>
          </p:cNvPicPr>
          <p:nvPr/>
        </p:nvPicPr>
        <p:blipFill>
          <a:blip r:embed="rId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48775" cy="687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2067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  <p:sldLayoutId id="2147483890" r:id="rId14"/>
    <p:sldLayoutId id="2147483891" r:id="rId15"/>
    <p:sldLayoutId id="2147483892" r:id="rId16"/>
    <p:sldLayoutId id="2147483893" r:id="rId17"/>
    <p:sldLayoutId id="2147483894" r:id="rId18"/>
    <p:sldLayoutId id="2147483895" r:id="rId19"/>
    <p:sldLayoutId id="2147483896" r:id="rId20"/>
    <p:sldLayoutId id="2147483897" r:id="rId21"/>
    <p:sldLayoutId id="2147483898" r:id="rId22"/>
    <p:sldLayoutId id="2147483899" r:id="rId23"/>
    <p:sldLayoutId id="2147483900" r:id="rId24"/>
    <p:sldLayoutId id="2147483901" r:id="rId25"/>
    <p:sldLayoutId id="2147483902" r:id="rId26"/>
    <p:sldLayoutId id="2147483903" r:id="rId27"/>
    <p:sldLayoutId id="2147483904" r:id="rId28"/>
    <p:sldLayoutId id="2147483905" r:id="rId29"/>
    <p:sldLayoutId id="2147483906" r:id="rId30"/>
    <p:sldLayoutId id="2147483907" r:id="rId31"/>
    <p:sldLayoutId id="2147483908" r:id="rId32"/>
    <p:sldLayoutId id="2147483909" r:id="rId33"/>
    <p:sldLayoutId id="2147483910" r:id="rId34"/>
    <p:sldLayoutId id="2147483911" r:id="rId35"/>
    <p:sldLayoutId id="2147483912" r:id="rId36"/>
    <p:sldLayoutId id="2147483913" r:id="rId37"/>
    <p:sldLayoutId id="2147483914" r:id="rId38"/>
    <p:sldLayoutId id="2147483915" r:id="rId39"/>
    <p:sldLayoutId id="2147483916" r:id="rId40"/>
    <p:sldLayoutId id="2147483917" r:id="rId41"/>
    <p:sldLayoutId id="2147483918" r:id="rId42"/>
    <p:sldLayoutId id="2147483919" r:id="rId43"/>
    <p:sldLayoutId id="2147483920" r:id="rId44"/>
    <p:sldLayoutId id="2147483921" r:id="rId45"/>
    <p:sldLayoutId id="2147483922" r:id="rId46"/>
    <p:sldLayoutId id="2147483923" r:id="rId47"/>
    <p:sldLayoutId id="2147483924" r:id="rId48"/>
    <p:sldLayoutId id="2147483925" r:id="rId49"/>
    <p:sldLayoutId id="2147483926" r:id="rId50"/>
    <p:sldLayoutId id="2147483927" r:id="rId51"/>
    <p:sldLayoutId id="2147483928" r:id="rId52"/>
    <p:sldLayoutId id="2147483929" r:id="rId53"/>
    <p:sldLayoutId id="2147483930" r:id="rId54"/>
    <p:sldLayoutId id="2147483931" r:id="rId55"/>
    <p:sldLayoutId id="2147483932" r:id="rId56"/>
    <p:sldLayoutId id="2147483933" r:id="rId57"/>
    <p:sldLayoutId id="2147483934" r:id="rId58"/>
    <p:sldLayoutId id="2147483935" r:id="rId59"/>
    <p:sldLayoutId id="2147483936" r:id="rId60"/>
    <p:sldLayoutId id="2147483937" r:id="rId61"/>
    <p:sldLayoutId id="2147483938" r:id="rId62"/>
    <p:sldLayoutId id="2147483939" r:id="rId63"/>
    <p:sldLayoutId id="2147483940" r:id="rId64"/>
    <p:sldLayoutId id="2147483941" r:id="rId65"/>
    <p:sldLayoutId id="2147483942" r:id="rId66"/>
    <p:sldLayoutId id="2147483943" r:id="rId67"/>
    <p:sldLayoutId id="2147483944" r:id="rId68"/>
    <p:sldLayoutId id="2147483945" r:id="rId69"/>
    <p:sldLayoutId id="2147483946" r:id="rId70"/>
    <p:sldLayoutId id="2147483947" r:id="rId71"/>
    <p:sldLayoutId id="2147483948" r:id="rId72"/>
    <p:sldLayoutId id="2147483949" r:id="rId73"/>
    <p:sldLayoutId id="2147483950" r:id="rId74"/>
    <p:sldLayoutId id="2147483951" r:id="rId75"/>
    <p:sldLayoutId id="2147483952" r:id="rId76"/>
    <p:sldLayoutId id="2147483953" r:id="rId77"/>
    <p:sldLayoutId id="2147483954" r:id="rId78"/>
    <p:sldLayoutId id="2147483955" r:id="rId79"/>
    <p:sldLayoutId id="2147483956" r:id="rId80"/>
    <p:sldLayoutId id="2147483957" r:id="rId81"/>
    <p:sldLayoutId id="2147483958" r:id="rId82"/>
    <p:sldLayoutId id="2147483959" r:id="rId83"/>
    <p:sldLayoutId id="2147483960" r:id="rId84"/>
    <p:sldLayoutId id="2147483961" r:id="rId85"/>
    <p:sldLayoutId id="2147483962" r:id="rId86"/>
    <p:sldLayoutId id="2147483963" r:id="rId87"/>
    <p:sldLayoutId id="2147483964" r:id="rId88"/>
    <p:sldLayoutId id="2147483965" r:id="rId89"/>
    <p:sldLayoutId id="2147483966" r:id="rId90"/>
    <p:sldLayoutId id="2147483967" r:id="rId91"/>
    <p:sldLayoutId id="2147483968" r:id="rId92"/>
    <p:sldLayoutId id="2147483969" r:id="rId9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alter-yuen.com/walter-yue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1828800"/>
          </a:xfrm>
        </p:spPr>
        <p:txBody>
          <a:bodyPr>
            <a:normAutofit fontScale="90000"/>
          </a:bodyPr>
          <a:lstStyle/>
          <a:p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ME240</a:t>
            </a:r>
            <a:b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 Heat Transfer-1</a:t>
            </a:r>
            <a:b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5:10 – 7:00 pm, 201 Daly</a:t>
            </a:r>
            <a:b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Information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5715000" cy="9525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Professor </a:t>
            </a: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Walter Yuen</a:t>
            </a:r>
          </a:p>
          <a:p>
            <a:pPr>
              <a:lnSpc>
                <a:spcPct val="80000"/>
              </a:lnSpc>
            </a:pPr>
            <a:r>
              <a:rPr lang="en-US" alt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EC614, Tel: 554-5567  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371600" y="4267200"/>
            <a:ext cx="6400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  <a:lvl2pPr algn="ctr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Office Hr</a:t>
            </a:r>
            <a:r>
              <a:rPr lang="en-US" alt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at EC614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MR:  5:30 -6:30 pm</a:t>
            </a:r>
          </a:p>
        </p:txBody>
      </p:sp>
    </p:spTree>
    <p:extLst>
      <p:ext uri="{BB962C8B-B14F-4D97-AF65-F5344CB8AC3E}">
        <p14:creationId xmlns:p14="http://schemas.microsoft.com/office/powerpoint/2010/main" val="409462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1828800"/>
          </a:xfrm>
        </p:spPr>
        <p:txBody>
          <a:bodyPr>
            <a:normAutofit/>
          </a:bodyPr>
          <a:lstStyle/>
          <a:p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ME240</a:t>
            </a:r>
            <a:b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 Heat Transfer-1</a:t>
            </a:r>
            <a:b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Course Information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00100" y="2743200"/>
            <a:ext cx="7543800" cy="1828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Professor </a:t>
            </a:r>
            <a:r>
              <a:rPr lang="en-US" altLang="en-US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Walter </a:t>
            </a:r>
            <a:r>
              <a:rPr lang="en-US" altLang="en-US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Yuen’s Background</a:t>
            </a:r>
          </a:p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http://www.walter-yuen.com/walter-yuen</a:t>
            </a:r>
            <a:r>
              <a:rPr lang="en-US" alt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en-US" alt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en-US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1977 – 2010 University of California at Santa Barbara</a:t>
            </a:r>
          </a:p>
          <a:p>
            <a:pPr>
              <a:lnSpc>
                <a:spcPct val="80000"/>
              </a:lnSpc>
            </a:pPr>
            <a:r>
              <a:rPr lang="en-US" alt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2010 – 2015  Hong Kong Polytechnic University</a:t>
            </a:r>
          </a:p>
          <a:p>
            <a:pPr>
              <a:lnSpc>
                <a:spcPct val="80000"/>
              </a:lnSpc>
            </a:pPr>
            <a:endParaRPr lang="en-US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en-US" alt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en-US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447800" y="4876800"/>
            <a:ext cx="6400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  <a:lvl2pPr algn="ctr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800" u="sng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Research Area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Radiation Heat Transfer, Fire Safety, Electronic Cooling, Thermal Insulation, Reactor Safety</a:t>
            </a:r>
          </a:p>
        </p:txBody>
      </p:sp>
    </p:spTree>
    <p:extLst>
      <p:ext uri="{BB962C8B-B14F-4D97-AF65-F5344CB8AC3E}">
        <p14:creationId xmlns:p14="http://schemas.microsoft.com/office/powerpoint/2010/main" val="1821424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810"/>
            <a:ext cx="7772400" cy="1828800"/>
          </a:xfrm>
        </p:spPr>
        <p:txBody>
          <a:bodyPr>
            <a:normAutofit/>
          </a:bodyPr>
          <a:lstStyle/>
          <a:p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ME240</a:t>
            </a:r>
            <a:b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 Heat Transfer-1</a:t>
            </a:r>
            <a:b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Course Information</a:t>
            </a:r>
            <a:endParaRPr lang="en-US" alt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647700" y="1676400"/>
            <a:ext cx="80391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Outline: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Blackbody Radiation and the Concept of </a:t>
            </a:r>
            <a:r>
              <a:rPr lang="en-HK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Intensity</a:t>
            </a:r>
            <a:endParaRPr lang="en-HK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HK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Radiative </a:t>
            </a:r>
            <a:r>
              <a:rPr lang="en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Properties of </a:t>
            </a:r>
            <a:r>
              <a:rPr lang="en-HK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Surfaces</a:t>
            </a:r>
            <a:endParaRPr lang="en-HK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HK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Radiative </a:t>
            </a:r>
            <a:r>
              <a:rPr lang="en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Exchange Between </a:t>
            </a:r>
            <a:r>
              <a:rPr lang="en-HK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Surfaces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HK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Monte Carlo Method for Radiative Heat Transfer</a:t>
            </a:r>
            <a:endParaRPr lang="en-HK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HK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HK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Possible topics for Radiation </a:t>
            </a:r>
            <a:r>
              <a:rPr lang="en-HK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HK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Radiative Transfer in Absorbing, Emitting and Scattering Media</a:t>
            </a:r>
            <a:endParaRPr lang="en-HK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HK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Gas-Surface and Gas-Gas Radiative </a:t>
            </a:r>
            <a:r>
              <a:rPr lang="en-HK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Exchange</a:t>
            </a:r>
            <a:endParaRPr lang="en-HK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HK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Numerical Methods for radiative heat transfer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HK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Zonal Method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HK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Neural Network based Zonal Method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HK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Monte Carlo Method</a:t>
            </a:r>
          </a:p>
        </p:txBody>
      </p:sp>
    </p:spTree>
    <p:extLst>
      <p:ext uri="{BB962C8B-B14F-4D97-AF65-F5344CB8AC3E}">
        <p14:creationId xmlns:p14="http://schemas.microsoft.com/office/powerpoint/2010/main" val="17763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81000"/>
            <a:ext cx="7772400" cy="1828800"/>
          </a:xfrm>
        </p:spPr>
        <p:txBody>
          <a:bodyPr>
            <a:normAutofit/>
          </a:bodyPr>
          <a:lstStyle/>
          <a:p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ME240</a:t>
            </a:r>
            <a:b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 Heat Transfer-1</a:t>
            </a:r>
            <a:b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Course Information</a:t>
            </a:r>
            <a:endParaRPr lang="en-US" alt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2362200"/>
            <a:ext cx="62484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Grading: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(50%)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Midterm (20%)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 (30%)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285750">
              <a:buFont typeface="Arial" panose="020B0604020202020204" pitchFamily="34" charset="0"/>
              <a:buChar char="•"/>
            </a:pP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30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theme/theme1.xml><?xml version="1.0" encoding="utf-8"?>
<a:theme xmlns:a="http://schemas.openxmlformats.org/drawingml/2006/main" name="Theme-ch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Theme-chow</Template>
  <TotalTime>4094</TotalTime>
  <Words>72</Words>
  <Application>Microsoft Office PowerPoint</Application>
  <PresentationFormat>On-screen Show (4:3)</PresentationFormat>
  <Paragraphs>38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新細明體</vt:lpstr>
      <vt:lpstr>Times New Roman</vt:lpstr>
      <vt:lpstr>Wingdings</vt:lpstr>
      <vt:lpstr>Theme-chow</vt:lpstr>
      <vt:lpstr>ME240 Radiation Heat Transfer-1 Tu:  5:10 – 7:00 pm, 201 Daly  General Course Information</vt:lpstr>
      <vt:lpstr>ME240 Radiation Heat Transfer-1 General Course Information</vt:lpstr>
      <vt:lpstr>ME240 Radiation Heat Transfer-1 General Course Information</vt:lpstr>
      <vt:lpstr>ME240 Radiation Heat Transfer-1 General Course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Fluid Properties</dc:title>
  <dc:creator>VPAD</dc:creator>
  <cp:lastModifiedBy>walter yuen</cp:lastModifiedBy>
  <cp:revision>148</cp:revision>
  <dcterms:created xsi:type="dcterms:W3CDTF">2013-10-10T03:25:21Z</dcterms:created>
  <dcterms:modified xsi:type="dcterms:W3CDTF">2016-12-19T22:38:11Z</dcterms:modified>
</cp:coreProperties>
</file>